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8"/>
  </p:notesMasterIdLst>
  <p:sldIdLst>
    <p:sldId id="256" r:id="rId2"/>
    <p:sldId id="269" r:id="rId3"/>
    <p:sldId id="271" r:id="rId4"/>
    <p:sldId id="276" r:id="rId5"/>
    <p:sldId id="279" r:id="rId6"/>
    <p:sldId id="274" r:id="rId7"/>
    <p:sldId id="280" r:id="rId8"/>
    <p:sldId id="292" r:id="rId9"/>
    <p:sldId id="287" r:id="rId10"/>
    <p:sldId id="277" r:id="rId11"/>
    <p:sldId id="281" r:id="rId12"/>
    <p:sldId id="288" r:id="rId13"/>
    <p:sldId id="291" r:id="rId14"/>
    <p:sldId id="282" r:id="rId15"/>
    <p:sldId id="28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1E7E11-DB61-4B51-A53B-F2ACC229599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704B5710-33C1-43B2-A986-DF5E85446055}">
      <dgm:prSet phldrT="[Текст]"/>
      <dgm:spPr/>
      <dgm:t>
        <a:bodyPr/>
        <a:lstStyle/>
        <a:p>
          <a:pPr algn="ctr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Усиление железобетонных элементов с помощью внешнего армирования</a:t>
          </a:r>
          <a:endParaRPr lang="ru-KZ" dirty="0"/>
        </a:p>
      </dgm:t>
    </dgm:pt>
    <dgm:pt modelId="{300A196B-B843-4DBF-94CF-2970EBAC1D05}" type="parTrans" cxnId="{85F86812-1198-47AA-8B1A-677789231C97}">
      <dgm:prSet/>
      <dgm:spPr/>
      <dgm:t>
        <a:bodyPr/>
        <a:lstStyle/>
        <a:p>
          <a:endParaRPr lang="ru-KZ"/>
        </a:p>
      </dgm:t>
    </dgm:pt>
    <dgm:pt modelId="{088BF7B3-3EB3-4C77-A395-5499695B6FD1}" type="sibTrans" cxnId="{85F86812-1198-47AA-8B1A-677789231C97}">
      <dgm:prSet/>
      <dgm:spPr/>
      <dgm:t>
        <a:bodyPr/>
        <a:lstStyle/>
        <a:p>
          <a:endParaRPr lang="ru-KZ"/>
        </a:p>
      </dgm:t>
    </dgm:pt>
    <dgm:pt modelId="{6963EDCC-6928-4F92-9F17-3D4DEFCEE1E7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Бандажи из композитных материалов</a:t>
          </a:r>
          <a:endParaRPr lang="ru-KZ" dirty="0"/>
        </a:p>
      </dgm:t>
    </dgm:pt>
    <dgm:pt modelId="{C2D3A661-83BB-4AB7-87D8-2D47E7879954}" type="parTrans" cxnId="{CA0CBF87-5654-427C-A2EF-C19A60B3105D}">
      <dgm:prSet/>
      <dgm:spPr/>
      <dgm:t>
        <a:bodyPr/>
        <a:lstStyle/>
        <a:p>
          <a:endParaRPr lang="ru-KZ"/>
        </a:p>
      </dgm:t>
    </dgm:pt>
    <dgm:pt modelId="{4E56347E-C909-4390-84AD-8102C3A50526}" type="sibTrans" cxnId="{CA0CBF87-5654-427C-A2EF-C19A60B3105D}">
      <dgm:prSet/>
      <dgm:spPr/>
      <dgm:t>
        <a:bodyPr/>
        <a:lstStyle/>
        <a:p>
          <a:endParaRPr lang="ru-KZ"/>
        </a:p>
      </dgm:t>
    </dgm:pt>
    <dgm:pt modelId="{37928098-3E50-4A91-BA18-B753762A9A24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Холст из композитных материалов</a:t>
          </a:r>
          <a:endParaRPr lang="ru-KZ" dirty="0"/>
        </a:p>
      </dgm:t>
    </dgm:pt>
    <dgm:pt modelId="{54912E4C-6403-45DA-B298-6B868FDF6014}" type="parTrans" cxnId="{4293593E-B474-4DE6-9828-52E42EEF2889}">
      <dgm:prSet/>
      <dgm:spPr/>
      <dgm:t>
        <a:bodyPr/>
        <a:lstStyle/>
        <a:p>
          <a:endParaRPr lang="ru-KZ"/>
        </a:p>
      </dgm:t>
    </dgm:pt>
    <dgm:pt modelId="{BB866F55-3595-4D87-988A-9571D0879825}" type="sibTrans" cxnId="{4293593E-B474-4DE6-9828-52E42EEF2889}">
      <dgm:prSet/>
      <dgm:spPr/>
      <dgm:t>
        <a:bodyPr/>
        <a:lstStyle/>
        <a:p>
          <a:endParaRPr lang="ru-KZ"/>
        </a:p>
      </dgm:t>
    </dgm:pt>
    <dgm:pt modelId="{A4022C4B-A785-4BE5-923F-64B9A89902E6}" type="pres">
      <dgm:prSet presAssocID="{751E7E11-DB61-4B51-A53B-F2ACC22959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2E9CD7C-852B-4FBA-A0B4-CEDCFC5A6B61}" type="pres">
      <dgm:prSet presAssocID="{704B5710-33C1-43B2-A986-DF5E85446055}" presName="hierRoot1" presStyleCnt="0">
        <dgm:presLayoutVars>
          <dgm:hierBranch val="init"/>
        </dgm:presLayoutVars>
      </dgm:prSet>
      <dgm:spPr/>
    </dgm:pt>
    <dgm:pt modelId="{E9D7A6BB-99AA-483B-8694-AA98195F22FA}" type="pres">
      <dgm:prSet presAssocID="{704B5710-33C1-43B2-A986-DF5E85446055}" presName="rootComposite1" presStyleCnt="0"/>
      <dgm:spPr/>
    </dgm:pt>
    <dgm:pt modelId="{4394DA28-040D-4458-855E-D96C9A330C27}" type="pres">
      <dgm:prSet presAssocID="{704B5710-33C1-43B2-A986-DF5E85446055}" presName="rootText1" presStyleLbl="node0" presStyleIdx="0" presStyleCnt="1">
        <dgm:presLayoutVars>
          <dgm:chPref val="3"/>
        </dgm:presLayoutVars>
      </dgm:prSet>
      <dgm:spPr/>
    </dgm:pt>
    <dgm:pt modelId="{3F2BF1BF-E461-42BD-9B13-26782C9BE59C}" type="pres">
      <dgm:prSet presAssocID="{704B5710-33C1-43B2-A986-DF5E85446055}" presName="rootConnector1" presStyleLbl="node1" presStyleIdx="0" presStyleCnt="0"/>
      <dgm:spPr/>
    </dgm:pt>
    <dgm:pt modelId="{B47CD6AF-4052-41E0-B8A8-7CAD4A62F96D}" type="pres">
      <dgm:prSet presAssocID="{704B5710-33C1-43B2-A986-DF5E85446055}" presName="hierChild2" presStyleCnt="0"/>
      <dgm:spPr/>
    </dgm:pt>
    <dgm:pt modelId="{4CEC27AE-2D54-4DFA-B9B4-51A4037CA766}" type="pres">
      <dgm:prSet presAssocID="{C2D3A661-83BB-4AB7-87D8-2D47E7879954}" presName="Name37" presStyleLbl="parChTrans1D2" presStyleIdx="0" presStyleCnt="2"/>
      <dgm:spPr/>
    </dgm:pt>
    <dgm:pt modelId="{E1049B84-B33E-4C6E-8B8C-5C1E1617D30E}" type="pres">
      <dgm:prSet presAssocID="{6963EDCC-6928-4F92-9F17-3D4DEFCEE1E7}" presName="hierRoot2" presStyleCnt="0">
        <dgm:presLayoutVars>
          <dgm:hierBranch val="init"/>
        </dgm:presLayoutVars>
      </dgm:prSet>
      <dgm:spPr/>
    </dgm:pt>
    <dgm:pt modelId="{F9296715-727C-4087-9BED-D6ABE1B295C0}" type="pres">
      <dgm:prSet presAssocID="{6963EDCC-6928-4F92-9F17-3D4DEFCEE1E7}" presName="rootComposite" presStyleCnt="0"/>
      <dgm:spPr/>
    </dgm:pt>
    <dgm:pt modelId="{D1061FF9-FE37-47CE-B2EF-B516984365D2}" type="pres">
      <dgm:prSet presAssocID="{6963EDCC-6928-4F92-9F17-3D4DEFCEE1E7}" presName="rootText" presStyleLbl="node2" presStyleIdx="0" presStyleCnt="2">
        <dgm:presLayoutVars>
          <dgm:chPref val="3"/>
        </dgm:presLayoutVars>
      </dgm:prSet>
      <dgm:spPr/>
    </dgm:pt>
    <dgm:pt modelId="{C1FF01BE-179A-4898-ADA2-97FEBCE68A7B}" type="pres">
      <dgm:prSet presAssocID="{6963EDCC-6928-4F92-9F17-3D4DEFCEE1E7}" presName="rootConnector" presStyleLbl="node2" presStyleIdx="0" presStyleCnt="2"/>
      <dgm:spPr/>
    </dgm:pt>
    <dgm:pt modelId="{C16476B1-9547-4F9C-841C-D751EE3F72F2}" type="pres">
      <dgm:prSet presAssocID="{6963EDCC-6928-4F92-9F17-3D4DEFCEE1E7}" presName="hierChild4" presStyleCnt="0"/>
      <dgm:spPr/>
    </dgm:pt>
    <dgm:pt modelId="{9983C463-32A8-41BF-9662-02FD0AE17F99}" type="pres">
      <dgm:prSet presAssocID="{6963EDCC-6928-4F92-9F17-3D4DEFCEE1E7}" presName="hierChild5" presStyleCnt="0"/>
      <dgm:spPr/>
    </dgm:pt>
    <dgm:pt modelId="{57B1C2BA-C3B4-443F-B7DA-095CA8BEEE72}" type="pres">
      <dgm:prSet presAssocID="{54912E4C-6403-45DA-B298-6B868FDF6014}" presName="Name37" presStyleLbl="parChTrans1D2" presStyleIdx="1" presStyleCnt="2"/>
      <dgm:spPr/>
    </dgm:pt>
    <dgm:pt modelId="{C6EC528F-A756-41E5-ADFD-09DFFD7C153D}" type="pres">
      <dgm:prSet presAssocID="{37928098-3E50-4A91-BA18-B753762A9A24}" presName="hierRoot2" presStyleCnt="0">
        <dgm:presLayoutVars>
          <dgm:hierBranch val="init"/>
        </dgm:presLayoutVars>
      </dgm:prSet>
      <dgm:spPr/>
    </dgm:pt>
    <dgm:pt modelId="{9A888EDA-1D5C-4CDB-B765-B4BD12461A56}" type="pres">
      <dgm:prSet presAssocID="{37928098-3E50-4A91-BA18-B753762A9A24}" presName="rootComposite" presStyleCnt="0"/>
      <dgm:spPr/>
    </dgm:pt>
    <dgm:pt modelId="{B8FE6C80-39D9-41E5-ADA6-DCD3008B6173}" type="pres">
      <dgm:prSet presAssocID="{37928098-3E50-4A91-BA18-B753762A9A24}" presName="rootText" presStyleLbl="node2" presStyleIdx="1" presStyleCnt="2">
        <dgm:presLayoutVars>
          <dgm:chPref val="3"/>
        </dgm:presLayoutVars>
      </dgm:prSet>
      <dgm:spPr/>
    </dgm:pt>
    <dgm:pt modelId="{F2F9338E-6C35-4227-AF15-AE79A85EF68C}" type="pres">
      <dgm:prSet presAssocID="{37928098-3E50-4A91-BA18-B753762A9A24}" presName="rootConnector" presStyleLbl="node2" presStyleIdx="1" presStyleCnt="2"/>
      <dgm:spPr/>
    </dgm:pt>
    <dgm:pt modelId="{FDFF391C-47D0-43E3-80C3-6A56B4C7B974}" type="pres">
      <dgm:prSet presAssocID="{37928098-3E50-4A91-BA18-B753762A9A24}" presName="hierChild4" presStyleCnt="0"/>
      <dgm:spPr/>
    </dgm:pt>
    <dgm:pt modelId="{CB848EB6-C5F2-4263-A00C-17B648452FD1}" type="pres">
      <dgm:prSet presAssocID="{37928098-3E50-4A91-BA18-B753762A9A24}" presName="hierChild5" presStyleCnt="0"/>
      <dgm:spPr/>
    </dgm:pt>
    <dgm:pt modelId="{A482BEFD-1F1A-4CD8-8A17-B68FE4ACFE06}" type="pres">
      <dgm:prSet presAssocID="{704B5710-33C1-43B2-A986-DF5E85446055}" presName="hierChild3" presStyleCnt="0"/>
      <dgm:spPr/>
    </dgm:pt>
  </dgm:ptLst>
  <dgm:cxnLst>
    <dgm:cxn modelId="{85F86812-1198-47AA-8B1A-677789231C97}" srcId="{751E7E11-DB61-4B51-A53B-F2ACC229599B}" destId="{704B5710-33C1-43B2-A986-DF5E85446055}" srcOrd="0" destOrd="0" parTransId="{300A196B-B843-4DBF-94CF-2970EBAC1D05}" sibTransId="{088BF7B3-3EB3-4C77-A395-5499695B6FD1}"/>
    <dgm:cxn modelId="{C7612D2B-4B75-47B8-A3F8-B46CF16C987D}" type="presOf" srcId="{37928098-3E50-4A91-BA18-B753762A9A24}" destId="{B8FE6C80-39D9-41E5-ADA6-DCD3008B6173}" srcOrd="0" destOrd="0" presId="urn:microsoft.com/office/officeart/2005/8/layout/orgChart1"/>
    <dgm:cxn modelId="{BBBF6036-A710-4E00-9FE7-41D60C67F771}" type="presOf" srcId="{6963EDCC-6928-4F92-9F17-3D4DEFCEE1E7}" destId="{D1061FF9-FE37-47CE-B2EF-B516984365D2}" srcOrd="0" destOrd="0" presId="urn:microsoft.com/office/officeart/2005/8/layout/orgChart1"/>
    <dgm:cxn modelId="{4293593E-B474-4DE6-9828-52E42EEF2889}" srcId="{704B5710-33C1-43B2-A986-DF5E85446055}" destId="{37928098-3E50-4A91-BA18-B753762A9A24}" srcOrd="1" destOrd="0" parTransId="{54912E4C-6403-45DA-B298-6B868FDF6014}" sibTransId="{BB866F55-3595-4D87-988A-9571D0879825}"/>
    <dgm:cxn modelId="{C9C4866E-AFEA-479B-AB38-E754A1D1B426}" type="presOf" srcId="{6963EDCC-6928-4F92-9F17-3D4DEFCEE1E7}" destId="{C1FF01BE-179A-4898-ADA2-97FEBCE68A7B}" srcOrd="1" destOrd="0" presId="urn:microsoft.com/office/officeart/2005/8/layout/orgChart1"/>
    <dgm:cxn modelId="{F8C0974E-F6DE-42F8-977A-473972BCEFF2}" type="presOf" srcId="{54912E4C-6403-45DA-B298-6B868FDF6014}" destId="{57B1C2BA-C3B4-443F-B7DA-095CA8BEEE72}" srcOrd="0" destOrd="0" presId="urn:microsoft.com/office/officeart/2005/8/layout/orgChart1"/>
    <dgm:cxn modelId="{CA0CBF87-5654-427C-A2EF-C19A60B3105D}" srcId="{704B5710-33C1-43B2-A986-DF5E85446055}" destId="{6963EDCC-6928-4F92-9F17-3D4DEFCEE1E7}" srcOrd="0" destOrd="0" parTransId="{C2D3A661-83BB-4AB7-87D8-2D47E7879954}" sibTransId="{4E56347E-C909-4390-84AD-8102C3A50526}"/>
    <dgm:cxn modelId="{AB1114C6-EEDE-413F-8071-54EEB03DFBEC}" type="presOf" srcId="{37928098-3E50-4A91-BA18-B753762A9A24}" destId="{F2F9338E-6C35-4227-AF15-AE79A85EF68C}" srcOrd="1" destOrd="0" presId="urn:microsoft.com/office/officeart/2005/8/layout/orgChart1"/>
    <dgm:cxn modelId="{233597E2-04A1-4F81-9BFA-C737DB5C72B8}" type="presOf" srcId="{751E7E11-DB61-4B51-A53B-F2ACC229599B}" destId="{A4022C4B-A785-4BE5-923F-64B9A89902E6}" srcOrd="0" destOrd="0" presId="urn:microsoft.com/office/officeart/2005/8/layout/orgChart1"/>
    <dgm:cxn modelId="{8C8D08EA-188B-426B-A563-56B3D34AA9A9}" type="presOf" srcId="{C2D3A661-83BB-4AB7-87D8-2D47E7879954}" destId="{4CEC27AE-2D54-4DFA-B9B4-51A4037CA766}" srcOrd="0" destOrd="0" presId="urn:microsoft.com/office/officeart/2005/8/layout/orgChart1"/>
    <dgm:cxn modelId="{9CDBABFA-FDFA-4D4A-B052-08B64C568511}" type="presOf" srcId="{704B5710-33C1-43B2-A986-DF5E85446055}" destId="{3F2BF1BF-E461-42BD-9B13-26782C9BE59C}" srcOrd="1" destOrd="0" presId="urn:microsoft.com/office/officeart/2005/8/layout/orgChart1"/>
    <dgm:cxn modelId="{73659DFC-4EDC-43DA-87AF-A6BC2ED474E5}" type="presOf" srcId="{704B5710-33C1-43B2-A986-DF5E85446055}" destId="{4394DA28-040D-4458-855E-D96C9A330C27}" srcOrd="0" destOrd="0" presId="urn:microsoft.com/office/officeart/2005/8/layout/orgChart1"/>
    <dgm:cxn modelId="{C2083DD9-8C2E-4CED-99D7-649A444A2DE1}" type="presParOf" srcId="{A4022C4B-A785-4BE5-923F-64B9A89902E6}" destId="{92E9CD7C-852B-4FBA-A0B4-CEDCFC5A6B61}" srcOrd="0" destOrd="0" presId="urn:microsoft.com/office/officeart/2005/8/layout/orgChart1"/>
    <dgm:cxn modelId="{9CAA7BFB-4BB9-4248-831E-113207048326}" type="presParOf" srcId="{92E9CD7C-852B-4FBA-A0B4-CEDCFC5A6B61}" destId="{E9D7A6BB-99AA-483B-8694-AA98195F22FA}" srcOrd="0" destOrd="0" presId="urn:microsoft.com/office/officeart/2005/8/layout/orgChart1"/>
    <dgm:cxn modelId="{D60F1A91-17AD-4B3D-B7CC-3CCE920BCD82}" type="presParOf" srcId="{E9D7A6BB-99AA-483B-8694-AA98195F22FA}" destId="{4394DA28-040D-4458-855E-D96C9A330C27}" srcOrd="0" destOrd="0" presId="urn:microsoft.com/office/officeart/2005/8/layout/orgChart1"/>
    <dgm:cxn modelId="{6B24D963-2CC3-4F1A-8531-3EDF634406AE}" type="presParOf" srcId="{E9D7A6BB-99AA-483B-8694-AA98195F22FA}" destId="{3F2BF1BF-E461-42BD-9B13-26782C9BE59C}" srcOrd="1" destOrd="0" presId="urn:microsoft.com/office/officeart/2005/8/layout/orgChart1"/>
    <dgm:cxn modelId="{AE6B9C73-53BD-4ED6-A92C-5511BF590D3A}" type="presParOf" srcId="{92E9CD7C-852B-4FBA-A0B4-CEDCFC5A6B61}" destId="{B47CD6AF-4052-41E0-B8A8-7CAD4A62F96D}" srcOrd="1" destOrd="0" presId="urn:microsoft.com/office/officeart/2005/8/layout/orgChart1"/>
    <dgm:cxn modelId="{E20D5D89-BA1F-4EB9-9723-75AF4AE296DA}" type="presParOf" srcId="{B47CD6AF-4052-41E0-B8A8-7CAD4A62F96D}" destId="{4CEC27AE-2D54-4DFA-B9B4-51A4037CA766}" srcOrd="0" destOrd="0" presId="urn:microsoft.com/office/officeart/2005/8/layout/orgChart1"/>
    <dgm:cxn modelId="{BA056B5C-737E-42EF-8AF4-BA4BE99D9A12}" type="presParOf" srcId="{B47CD6AF-4052-41E0-B8A8-7CAD4A62F96D}" destId="{E1049B84-B33E-4C6E-8B8C-5C1E1617D30E}" srcOrd="1" destOrd="0" presId="urn:microsoft.com/office/officeart/2005/8/layout/orgChart1"/>
    <dgm:cxn modelId="{886E794D-94A8-43E5-B50F-1EF1B5FDE2F2}" type="presParOf" srcId="{E1049B84-B33E-4C6E-8B8C-5C1E1617D30E}" destId="{F9296715-727C-4087-9BED-D6ABE1B295C0}" srcOrd="0" destOrd="0" presId="urn:microsoft.com/office/officeart/2005/8/layout/orgChart1"/>
    <dgm:cxn modelId="{0B12D9A2-2A84-4FA5-ACFD-46E31A28A7F3}" type="presParOf" srcId="{F9296715-727C-4087-9BED-D6ABE1B295C0}" destId="{D1061FF9-FE37-47CE-B2EF-B516984365D2}" srcOrd="0" destOrd="0" presId="urn:microsoft.com/office/officeart/2005/8/layout/orgChart1"/>
    <dgm:cxn modelId="{D374CF68-9300-424C-89AC-A74B086BDC92}" type="presParOf" srcId="{F9296715-727C-4087-9BED-D6ABE1B295C0}" destId="{C1FF01BE-179A-4898-ADA2-97FEBCE68A7B}" srcOrd="1" destOrd="0" presId="urn:microsoft.com/office/officeart/2005/8/layout/orgChart1"/>
    <dgm:cxn modelId="{AFD245B9-6556-4B1E-A7D8-6EB0393DDC1E}" type="presParOf" srcId="{E1049B84-B33E-4C6E-8B8C-5C1E1617D30E}" destId="{C16476B1-9547-4F9C-841C-D751EE3F72F2}" srcOrd="1" destOrd="0" presId="urn:microsoft.com/office/officeart/2005/8/layout/orgChart1"/>
    <dgm:cxn modelId="{5843D840-3F55-4FE0-AD25-5496F53E42B0}" type="presParOf" srcId="{E1049B84-B33E-4C6E-8B8C-5C1E1617D30E}" destId="{9983C463-32A8-41BF-9662-02FD0AE17F99}" srcOrd="2" destOrd="0" presId="urn:microsoft.com/office/officeart/2005/8/layout/orgChart1"/>
    <dgm:cxn modelId="{C292C973-21D7-4E3B-9F95-7F13C0A1A63C}" type="presParOf" srcId="{B47CD6AF-4052-41E0-B8A8-7CAD4A62F96D}" destId="{57B1C2BA-C3B4-443F-B7DA-095CA8BEEE72}" srcOrd="2" destOrd="0" presId="urn:microsoft.com/office/officeart/2005/8/layout/orgChart1"/>
    <dgm:cxn modelId="{7C9BD534-B1D4-4B27-A6A0-97F376963974}" type="presParOf" srcId="{B47CD6AF-4052-41E0-B8A8-7CAD4A62F96D}" destId="{C6EC528F-A756-41E5-ADFD-09DFFD7C153D}" srcOrd="3" destOrd="0" presId="urn:microsoft.com/office/officeart/2005/8/layout/orgChart1"/>
    <dgm:cxn modelId="{DDF3EAD4-192F-47D0-B41A-69A96929EE5D}" type="presParOf" srcId="{C6EC528F-A756-41E5-ADFD-09DFFD7C153D}" destId="{9A888EDA-1D5C-4CDB-B765-B4BD12461A56}" srcOrd="0" destOrd="0" presId="urn:microsoft.com/office/officeart/2005/8/layout/orgChart1"/>
    <dgm:cxn modelId="{01619A48-BCA3-4A31-8506-5ACDAF0898C0}" type="presParOf" srcId="{9A888EDA-1D5C-4CDB-B765-B4BD12461A56}" destId="{B8FE6C80-39D9-41E5-ADA6-DCD3008B6173}" srcOrd="0" destOrd="0" presId="urn:microsoft.com/office/officeart/2005/8/layout/orgChart1"/>
    <dgm:cxn modelId="{DB92E2BF-6175-474B-A20E-DA7614CABD93}" type="presParOf" srcId="{9A888EDA-1D5C-4CDB-B765-B4BD12461A56}" destId="{F2F9338E-6C35-4227-AF15-AE79A85EF68C}" srcOrd="1" destOrd="0" presId="urn:microsoft.com/office/officeart/2005/8/layout/orgChart1"/>
    <dgm:cxn modelId="{4B347191-BEB3-4CF3-82DC-3BC116E56CC9}" type="presParOf" srcId="{C6EC528F-A756-41E5-ADFD-09DFFD7C153D}" destId="{FDFF391C-47D0-43E3-80C3-6A56B4C7B974}" srcOrd="1" destOrd="0" presId="urn:microsoft.com/office/officeart/2005/8/layout/orgChart1"/>
    <dgm:cxn modelId="{54060F2D-5BFD-4561-AD9D-D96E3DBED006}" type="presParOf" srcId="{C6EC528F-A756-41E5-ADFD-09DFFD7C153D}" destId="{CB848EB6-C5F2-4263-A00C-17B648452FD1}" srcOrd="2" destOrd="0" presId="urn:microsoft.com/office/officeart/2005/8/layout/orgChart1"/>
    <dgm:cxn modelId="{07D4F079-3FB9-4DC9-9F3D-A2E14B7B744B}" type="presParOf" srcId="{92E9CD7C-852B-4FBA-A0B4-CEDCFC5A6B61}" destId="{A482BEFD-1F1A-4CD8-8A17-B68FE4ACFE0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1C2BA-C3B4-443F-B7DA-095CA8BEEE72}">
      <dsp:nvSpPr>
        <dsp:cNvPr id="0" name=""/>
        <dsp:cNvSpPr/>
      </dsp:nvSpPr>
      <dsp:spPr>
        <a:xfrm>
          <a:off x="4064000" y="2323347"/>
          <a:ext cx="2224013" cy="7719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985"/>
              </a:lnTo>
              <a:lnTo>
                <a:pt x="2224013" y="385985"/>
              </a:lnTo>
              <a:lnTo>
                <a:pt x="2224013" y="7719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C27AE-2D54-4DFA-B9B4-51A4037CA766}">
      <dsp:nvSpPr>
        <dsp:cNvPr id="0" name=""/>
        <dsp:cNvSpPr/>
      </dsp:nvSpPr>
      <dsp:spPr>
        <a:xfrm>
          <a:off x="1839986" y="2323347"/>
          <a:ext cx="2224013" cy="771971"/>
        </a:xfrm>
        <a:custGeom>
          <a:avLst/>
          <a:gdLst/>
          <a:ahLst/>
          <a:cxnLst/>
          <a:rect l="0" t="0" r="0" b="0"/>
          <a:pathLst>
            <a:path>
              <a:moveTo>
                <a:pt x="2224013" y="0"/>
              </a:moveTo>
              <a:lnTo>
                <a:pt x="2224013" y="385985"/>
              </a:lnTo>
              <a:lnTo>
                <a:pt x="0" y="385985"/>
              </a:lnTo>
              <a:lnTo>
                <a:pt x="0" y="7719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4DA28-040D-4458-855E-D96C9A330C27}">
      <dsp:nvSpPr>
        <dsp:cNvPr id="0" name=""/>
        <dsp:cNvSpPr/>
      </dsp:nvSpPr>
      <dsp:spPr>
        <a:xfrm>
          <a:off x="2225972" y="485320"/>
          <a:ext cx="3676054" cy="1838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Arial" panose="020B0604020202020204" pitchFamily="34" charset="0"/>
              <a:cs typeface="Arial" panose="020B0604020202020204" pitchFamily="34" charset="0"/>
            </a:rPr>
            <a:t>Усиление железобетонных элементов с помощью внешнего армирования</a:t>
          </a:r>
          <a:endParaRPr lang="ru-KZ" sz="2700" kern="1200" dirty="0"/>
        </a:p>
      </dsp:txBody>
      <dsp:txXfrm>
        <a:off x="2225972" y="485320"/>
        <a:ext cx="3676054" cy="1838027"/>
      </dsp:txXfrm>
    </dsp:sp>
    <dsp:sp modelId="{D1061FF9-FE37-47CE-B2EF-B516984365D2}">
      <dsp:nvSpPr>
        <dsp:cNvPr id="0" name=""/>
        <dsp:cNvSpPr/>
      </dsp:nvSpPr>
      <dsp:spPr>
        <a:xfrm>
          <a:off x="1959" y="3095319"/>
          <a:ext cx="3676054" cy="1838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Arial" panose="020B0604020202020204" pitchFamily="34" charset="0"/>
              <a:cs typeface="Arial" panose="020B0604020202020204" pitchFamily="34" charset="0"/>
            </a:rPr>
            <a:t>Бандажи из композитных материалов</a:t>
          </a:r>
          <a:endParaRPr lang="ru-KZ" sz="2700" kern="1200" dirty="0"/>
        </a:p>
      </dsp:txBody>
      <dsp:txXfrm>
        <a:off x="1959" y="3095319"/>
        <a:ext cx="3676054" cy="1838027"/>
      </dsp:txXfrm>
    </dsp:sp>
    <dsp:sp modelId="{B8FE6C80-39D9-41E5-ADA6-DCD3008B6173}">
      <dsp:nvSpPr>
        <dsp:cNvPr id="0" name=""/>
        <dsp:cNvSpPr/>
      </dsp:nvSpPr>
      <dsp:spPr>
        <a:xfrm>
          <a:off x="4449985" y="3095319"/>
          <a:ext cx="3676054" cy="1838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Arial" panose="020B0604020202020204" pitchFamily="34" charset="0"/>
              <a:cs typeface="Arial" panose="020B0604020202020204" pitchFamily="34" charset="0"/>
            </a:rPr>
            <a:t>Холст из композитных материалов</a:t>
          </a:r>
          <a:endParaRPr lang="ru-KZ" sz="2700" kern="1200" dirty="0"/>
        </a:p>
      </dsp:txBody>
      <dsp:txXfrm>
        <a:off x="4449985" y="3095319"/>
        <a:ext cx="3676054" cy="1838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E0F5-9D45-4EFC-92C7-454DD84EB2C5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140B6-B313-4543-8A51-87AB303F39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3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21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848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94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484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88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462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588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5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037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70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6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430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44550"/>
            <a:ext cx="4056063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7AF6-E9E7-4EEE-A3A0-5246118DAC8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1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BB-CCFC-4EBD-824F-547356E5D4C9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6270-25FD-42B2-AA60-DE2E0342B6F0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8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06406-6F8E-44A2-855C-53D32C9065A1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4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868-4D5C-486F-90BF-4B2D395D8C2D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CAE9-2DD8-4BD7-BCA2-A2F4B37FE9EE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0524-BBAB-4EA0-8C6F-9DDD90A4BDCC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0705-5F90-4396-A7E9-5F255D3BE561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1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37CA-F6C6-498A-9692-33590EDC8C4B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D0AF-662F-48DB-87E5-F0AFB9484165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0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376C-ABD3-41FA-94ED-2BFCBB436267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03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6722-4589-4D66-BE1C-152F4E7874DD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1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99C0-9A2D-442D-A639-35B43E25B4D2}" type="datetime1">
              <a:rPr lang="en-US" smtClean="0"/>
              <a:t>10/23/2022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ilabetona.ru/uslugi/usilenie-stroitelnykh-konstruktsiy/ucilenie-kolonn-opor-pilonov-konsoley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adilet.zan.kz/rus/docs/E18000110A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eganorm.ru/Data2/1/4293769/4293769296.pdf" TargetMode="External"/><Relationship Id="rId5" Type="http://schemas.openxmlformats.org/officeDocument/2006/relationships/hyperlink" Target="https://smeta-kz.com/normativy-rk/agsk/" TargetMode="External"/><Relationship Id="rId10" Type="http://schemas.openxmlformats.org/officeDocument/2006/relationships/hyperlink" Target="https://elima.ru/articles/?id=930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s://carbowrap.ru/statja/usilenie-kolon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sKasenova\Downloads\26-01-2016_20-13-24\презинтаций Титульни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r="19064"/>
          <a:stretch/>
        </p:blipFill>
        <p:spPr bwMode="auto">
          <a:xfrm>
            <a:off x="80010" y="4070"/>
            <a:ext cx="12111990" cy="68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873662" y="2858006"/>
            <a:ext cx="8940800" cy="18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железобетонных конструкций в сейсмических районах нетрадиционными методами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(внешнее армирование)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6004" y="4761219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Шалаев Глеб </a:t>
            </a:r>
          </a:p>
          <a:p>
            <a:pPr algn="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студент группы 19-БТ-1п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D:\получ ф 06.05\01ЛОГОТИП_самый после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907257"/>
            <a:ext cx="2942004" cy="17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944914" y="3823537"/>
            <a:ext cx="8316686" cy="128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306" tIns="32653" rIns="65306" bIns="32653" anchor="ctr">
            <a:noAutofit/>
          </a:bodyPr>
          <a:lstStyle>
            <a:lvl1pPr algn="l" defTabSz="12801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1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5084" y="6179303"/>
            <a:ext cx="8394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Усть-Каменогорск, 2022 г.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2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Нормативная литература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810586-BD58-4FA4-A3FB-0A1F0D7D33F7}"/>
              </a:ext>
            </a:extLst>
          </p:cNvPr>
          <p:cNvSpPr txBox="1"/>
          <p:nvPr/>
        </p:nvSpPr>
        <p:spPr>
          <a:xfrm>
            <a:off x="634767" y="1802087"/>
            <a:ext cx="109224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РК 1.04-110-2017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«Обследование, оценка технического состояния и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сейсмоусиление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зданий и сооружений»: 11. Усиление конструкций зданий (сооружений) нетрадиционными методами (внешнее армирование)</a:t>
            </a:r>
          </a:p>
          <a:p>
            <a:pPr algn="ctr"/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164.1325800.2014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«Усиление железобетонных конструкций композитными материалами. Правила проектирования»</a:t>
            </a:r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3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11.1.1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1224D2B0-4CBE-4EF6-A8D9-4130F7338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83856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8630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94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11.1.1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194AE3-D0F1-4BD3-ABEA-015B196A1523}"/>
              </a:ext>
            </a:extLst>
          </p:cNvPr>
          <p:cNvSpPr/>
          <p:nvPr/>
        </p:nvSpPr>
        <p:spPr>
          <a:xfrm>
            <a:off x="5421533" y="1235890"/>
            <a:ext cx="5085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для усиления</a:t>
            </a:r>
            <a:endParaRPr lang="ru-KZ" sz="32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7BCD629-7FBC-413E-AF2F-92B40F5A0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994" y="2293592"/>
            <a:ext cx="3736075" cy="254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поксидный клей CarboWrap Resin 530+">
            <a:extLst>
              <a:ext uri="{FF2B5EF4-FFF2-40B4-BE49-F238E27FC236}">
                <a16:creationId xmlns:a16="http://schemas.microsoft.com/office/drawing/2014/main" id="{9B8DC16C-16F3-4C59-84FF-EDD2F8D71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234" y="2368012"/>
            <a:ext cx="3529742" cy="240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22C07C-7F12-4885-B25B-7227FC26ADF9}"/>
              </a:ext>
            </a:extLst>
          </p:cNvPr>
          <p:cNvSpPr/>
          <p:nvPr/>
        </p:nvSpPr>
        <p:spPr>
          <a:xfrm>
            <a:off x="3878827" y="5331548"/>
            <a:ext cx="40856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Углеродная однонаправленная лента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1D5AF9-72CA-4EEA-888F-B212C6501F14}"/>
              </a:ext>
            </a:extLst>
          </p:cNvPr>
          <p:cNvSpPr/>
          <p:nvPr/>
        </p:nvSpPr>
        <p:spPr>
          <a:xfrm>
            <a:off x="8460071" y="4946827"/>
            <a:ext cx="35297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Эпоксидный двухкомпонентный клей для пропитки углеродных лент</a:t>
            </a:r>
            <a:endParaRPr lang="ru-RU" sz="25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4FA51E-BC73-4243-A679-E6AA565FD31D}"/>
              </a:ext>
            </a:extLst>
          </p:cNvPr>
          <p:cNvSpPr/>
          <p:nvPr/>
        </p:nvSpPr>
        <p:spPr>
          <a:xfrm>
            <a:off x="460375" y="5331548"/>
            <a:ext cx="32715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Усиления колонн бандажами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BF3CB0-E83E-4689-B9FE-95F22D68F1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972" y="1681020"/>
            <a:ext cx="2748548" cy="349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3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11.1.1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4FA51E-BC73-4243-A679-E6AA565FD31D}"/>
              </a:ext>
            </a:extLst>
          </p:cNvPr>
          <p:cNvSpPr/>
          <p:nvPr/>
        </p:nvSpPr>
        <p:spPr>
          <a:xfrm>
            <a:off x="1268097" y="5456730"/>
            <a:ext cx="32003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Усиление пилонов бандажами</a:t>
            </a:r>
            <a:endParaRPr lang="ru-KZ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Усиление пилонов">
            <a:extLst>
              <a:ext uri="{FF2B5EF4-FFF2-40B4-BE49-F238E27FC236}">
                <a16:creationId xmlns:a16="http://schemas.microsoft.com/office/drawing/2014/main" id="{11C9BB5B-6742-4837-94DE-B6A18BB3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593" y="1074123"/>
            <a:ext cx="3270592" cy="414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хема установки Анкер в Пилон">
            <a:extLst>
              <a:ext uri="{FF2B5EF4-FFF2-40B4-BE49-F238E27FC236}">
                <a16:creationId xmlns:a16="http://schemas.microsoft.com/office/drawing/2014/main" id="{F29987A5-AB79-457E-978C-753182A40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679" y="1444059"/>
            <a:ext cx="5610728" cy="34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83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11.1.1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004248-B5A1-4C50-9336-0121391A4315}"/>
              </a:ext>
            </a:extLst>
          </p:cNvPr>
          <p:cNvSpPr/>
          <p:nvPr/>
        </p:nvSpPr>
        <p:spPr>
          <a:xfrm>
            <a:off x="1338544" y="5388451"/>
            <a:ext cx="951491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Схема расположения элементов усиления, изгибаемых в двух</a:t>
            </a:r>
          </a:p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направлениях плит</a:t>
            </a:r>
            <a:endParaRPr lang="ru-KZ" sz="2500" dirty="0"/>
          </a:p>
        </p:txBody>
      </p:sp>
      <p:pic>
        <p:nvPicPr>
          <p:cNvPr id="3074" name="Picture 2" descr="Ремонт и усиление - ИнтерАква">
            <a:extLst>
              <a:ext uri="{FF2B5EF4-FFF2-40B4-BE49-F238E27FC236}">
                <a16:creationId xmlns:a16="http://schemas.microsoft.com/office/drawing/2014/main" id="{ECADC85B-9AC2-4936-8A5A-F6D82DA6B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385" y="2301419"/>
            <a:ext cx="5998987" cy="22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044A20-F463-4235-814A-B936F9486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5" y="1656476"/>
            <a:ext cx="5195168" cy="325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11.1.2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 усилении плит, изгибаемых в двух направлениях, </a:t>
            </a:r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вначале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следует приклеивать элементы усиления </a:t>
            </a:r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вдоль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длинной стороны плиты.</a:t>
            </a:r>
          </a:p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Элементы усиления следует принимать из </a:t>
            </a:r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однонаправленных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ламинатов, сеток, холстов и других тканых материалов.</a:t>
            </a:r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67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11.1.2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F03E9D-0A9D-4DA5-A2EF-255680A93B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503" y="1813165"/>
            <a:ext cx="3084950" cy="30849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B03985-F155-40BB-8C08-A36968AEAE21}"/>
              </a:ext>
            </a:extLst>
          </p:cNvPr>
          <p:cNvSpPr/>
          <p:nvPr/>
        </p:nvSpPr>
        <p:spPr>
          <a:xfrm>
            <a:off x="1123297" y="5081828"/>
            <a:ext cx="2443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Углеродный ламинат</a:t>
            </a:r>
            <a:endParaRPr lang="ru-KZ" dirty="0"/>
          </a:p>
        </p:txBody>
      </p:sp>
      <p:pic>
        <p:nvPicPr>
          <p:cNvPr id="1026" name="Picture 2" descr="Углеродная сетка Resmix CG для усиления конструкций цена купить стоимость  аналог fibarm grid carbonwrap carbon fiber">
            <a:extLst>
              <a:ext uri="{FF2B5EF4-FFF2-40B4-BE49-F238E27FC236}">
                <a16:creationId xmlns:a16="http://schemas.microsoft.com/office/drawing/2014/main" id="{1E753BC9-729E-4461-A5FB-440287BF9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3" y="2120453"/>
            <a:ext cx="3896546" cy="296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6E8EE12-3C13-4B4E-AE32-A3314110A417}"/>
              </a:ext>
            </a:extLst>
          </p:cNvPr>
          <p:cNvSpPr/>
          <p:nvPr/>
        </p:nvSpPr>
        <p:spPr>
          <a:xfrm>
            <a:off x="4882945" y="5081828"/>
            <a:ext cx="2070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Углеродная сетка</a:t>
            </a:r>
            <a:endParaRPr lang="ru-KZ" dirty="0"/>
          </a:p>
        </p:txBody>
      </p:sp>
      <p:pic>
        <p:nvPicPr>
          <p:cNvPr id="1028" name="Picture 4" descr="Углеродный холст CarbonWrap Tape 530/300 от CarbonWrap купить по цене  168280 руб. за рулон 50 пог. м.">
            <a:extLst>
              <a:ext uri="{FF2B5EF4-FFF2-40B4-BE49-F238E27FC236}">
                <a16:creationId xmlns:a16="http://schemas.microsoft.com/office/drawing/2014/main" id="{F17F3F39-E828-476D-9128-B20CE59F8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156" y="1715101"/>
            <a:ext cx="2991085" cy="336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BF6308-AA8A-4AE1-840E-69456784B95F}"/>
              </a:ext>
            </a:extLst>
          </p:cNvPr>
          <p:cNvSpPr/>
          <p:nvPr/>
        </p:nvSpPr>
        <p:spPr>
          <a:xfrm>
            <a:off x="8911350" y="5041623"/>
            <a:ext cx="2128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Углеродный холст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953694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3.5 СП 164.1325800.2014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2151727"/>
            <a:ext cx="103832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Ламинаты - Готовые для устройства внешнего армирования конструкций многослойные полосы различной толщины и ширины, изготовленные в заводских условиях путем пропитки и горячего прессования.</a:t>
            </a:r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101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 164.1325800.2014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96292F-8158-4BD8-A5E6-1B0F74D1C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350" y="852487"/>
            <a:ext cx="6591300" cy="51530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2E977F-244C-492A-85BD-62441B4FCE5E}"/>
              </a:ext>
            </a:extLst>
          </p:cNvPr>
          <p:cNvSpPr/>
          <p:nvPr/>
        </p:nvSpPr>
        <p:spPr>
          <a:xfrm>
            <a:off x="3048000" y="58992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Схема крепления ламината к железобетонной плите перекрытия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965520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11.1.3 раздела 11 СП РК 1.04-110-2017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1905506"/>
            <a:ext cx="103832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слоев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следует ограничивать в зависимости от силы сцепления композитного материала с поверхностью бетонного основания. </a:t>
            </a:r>
          </a:p>
          <a:p>
            <a:pPr indent="360363"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Рекомендуемое число слоев: </a:t>
            </a:r>
          </a:p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ламината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трех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сеток, холстов и других тканых материалов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пяти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672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8.24-8.31 СП 164.1325800.2014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2397948"/>
            <a:ext cx="1038325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Солнечный свет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не должен попадать на композитный материал. </a:t>
            </a:r>
          </a:p>
          <a:p>
            <a:pPr indent="360363"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Элементы усиления не должны взаимодействовать со 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стальными конструкциями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87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8.24-8.31 СП 164.1325800.2014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3CBBA8-4088-4864-9EE0-65DD8A8B5E7F}"/>
              </a:ext>
            </a:extLst>
          </p:cNvPr>
          <p:cNvSpPr/>
          <p:nvPr/>
        </p:nvSpPr>
        <p:spPr>
          <a:xfrm>
            <a:off x="904373" y="2151727"/>
            <a:ext cx="103832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Очистку поверхности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основания следует проводить пескоструйной обработкой или обработкой металлическими щетками с последующей высоконапорной промывкой водой (под давлением не менее 1,0 МПа).</a:t>
            </a:r>
          </a:p>
        </p:txBody>
      </p:sp>
    </p:spTree>
    <p:extLst>
      <p:ext uri="{BB962C8B-B14F-4D97-AF65-F5344CB8AC3E}">
        <p14:creationId xmlns:p14="http://schemas.microsoft.com/office/powerpoint/2010/main" val="2877272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 8.7-8.18 СП 164.1325800.2014 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64E12D-4428-4AA9-9ECD-6AD907ABE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20" y="1782498"/>
            <a:ext cx="5317956" cy="25458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D6ED2CC-9C82-40B6-8B92-7756F6443A3A}"/>
              </a:ext>
            </a:extLst>
          </p:cNvPr>
          <p:cNvSpPr/>
          <p:nvPr/>
        </p:nvSpPr>
        <p:spPr>
          <a:xfrm>
            <a:off x="389020" y="4758301"/>
            <a:ext cx="53179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углов конструкции перед наклеиванием сеток, холстов и других тканых материалов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325292-51FC-4D8D-95F4-434B2FF6B3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0102" y="1356507"/>
            <a:ext cx="4009099" cy="307563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7158EAA-2726-496A-832F-CC1D09AFEDCE}"/>
              </a:ext>
            </a:extLst>
          </p:cNvPr>
          <p:cNvSpPr/>
          <p:nvPr/>
        </p:nvSpPr>
        <p:spPr>
          <a:xfrm>
            <a:off x="7010775" y="4600984"/>
            <a:ext cx="38774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Схема установки холстов, сеток и других тканых материалов на балочные конструкции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2680086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0" y="770110"/>
            <a:ext cx="1219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78827" y="186288"/>
            <a:ext cx="83131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Использованные источники</a:t>
            </a:r>
          </a:p>
        </p:txBody>
      </p:sp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8"/>
            <a:ext cx="3032766" cy="52730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99E8ED-D443-4FF0-ABB6-588310BAF269}"/>
              </a:ext>
            </a:extLst>
          </p:cNvPr>
          <p:cNvSpPr/>
          <p:nvPr/>
        </p:nvSpPr>
        <p:spPr>
          <a:xfrm>
            <a:off x="902897" y="2305615"/>
            <a:ext cx="10386205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KZ" sz="25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https://smeta-kz.com/normativy-rk/agsk/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https://meganorm.ru/Data2/1/4293769/4293769296.pdf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https://adilet.zan.kz/rus/docs/E18000110AD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http://silabetona.ru/uslugi/usilenie-stroitelnykh-konstruktsiy/ucilenie-kolonn-opor-pilonov-konsoley/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https://carbowrap.ru/statja/usilenie-kolonn/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https://elima.ru/articles/?id=930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46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2" descr="https://fiverr-res.cloudinary.com/images/t_main1,q_auto,f_auto/gigs/116155559/original/e000cd4741bc8127ca93e9afd337485983bffdbc/design-any-database-and-solve-any-database-issu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46287" y="4105227"/>
            <a:ext cx="6680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Благодарю за внимание!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07" y="526157"/>
            <a:ext cx="3457386" cy="32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</TotalTime>
  <Words>444</Words>
  <Application>Microsoft Office PowerPoint</Application>
  <PresentationFormat>Широкоэкранный</PresentationFormat>
  <Paragraphs>69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Gleb Shalaev</cp:lastModifiedBy>
  <cp:revision>76</cp:revision>
  <dcterms:created xsi:type="dcterms:W3CDTF">2019-06-17T04:49:18Z</dcterms:created>
  <dcterms:modified xsi:type="dcterms:W3CDTF">2022-10-23T16:54:37Z</dcterms:modified>
</cp:coreProperties>
</file>